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42" r:id="rId4"/>
    <p:sldId id="1143" r:id="rId5"/>
    <p:sldId id="1141" r:id="rId6"/>
    <p:sldId id="1144" r:id="rId7"/>
    <p:sldId id="1145" r:id="rId8"/>
    <p:sldId id="1146" r:id="rId9"/>
    <p:sldId id="1147" r:id="rId10"/>
    <p:sldId id="1148" r:id="rId11"/>
    <p:sldId id="1149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52736"/>
            <a:ext cx="11485848" cy="3672408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30882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本文引导学生关注中国传统文化的国际影响力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树立文化输出意识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结合武术与哲学拓展学科视野。通过武术的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身心修炼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传递坚持、包容、和平的价值观。根据《英语课程标准》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本篇文章考查了学生以下核心素养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语言能力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考查学生理解文本细节、主旨及逻辑关系的能力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通过长篇文章训练快速定位关键信息的能力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如时间、人物观点等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素养考向.eps" descr="id:214748889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1052736"/>
            <a:ext cx="1771129" cy="34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92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74465"/>
            <a:ext cx="11485848" cy="4968552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文化意识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突出跨文化理解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中国武术在西班牙的传播体现文化交流与融合。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强调文化自信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通过武术传递中国传统文化价值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如身心修炼、和平共处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思维品质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分析归纳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要求概括段落主旨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武术在西班牙的流行现象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批判性思维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推断目标读者群体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需结合文本目的与内容。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学习能力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培养信息整合能力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题需综合多段信息排除干扰项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强化语境推理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题通过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hard-working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匹配正确选项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37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9033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介绍了中国武术大师张道锦在西班牙孔子学院的教学经历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展示了中国武术在西班牙的受欢迎程度及其对文化交流的促进作用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0630" y="980728"/>
            <a:ext cx="10598441" cy="1438411"/>
          </a:xfrm>
          <a:prstGeom prst="rect">
            <a:avLst/>
          </a:prstGeom>
        </p:spPr>
      </p:pic>
      <p:pic>
        <p:nvPicPr>
          <p:cNvPr id="4" name="语篇导航-DA.eps" descr="id:214748889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66614" y="2852936"/>
            <a:ext cx="1473378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70967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classroom at the Confucius Institute of the University of Granada, Spain, a group of Spanish students are learning martial arts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武术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their teacher, Zhang Daojin, a kung fu master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Shandong Province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Zhang has just finished a two-week cultural exchange program in Spain, sharing Chinese kung fu with martial arts lovers from Spain and other European countries through speeches and training lessons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“Chinese kung fu is much more than a way to get fit,” says Romero, a 43-year-old man who has started his martial arts journey since 15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been part of my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I’ve found myself growing stronger,both physically and mentally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35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284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Alvarez, 45, has studied under Zhang since 2009 and runs a traditional Chinese medicine clinic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诊所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Granada, Spain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“Kung fu has greatly changed my life,“ he says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has not only made my body stronger but also improved my spirit and mind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Spanish students are hard-working and open to different cultures,” Zhang says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have even made the journey to Shandong several times for more kung fu practice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love of Chinese kung fu is truly touching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35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Chinese martial arts is getting more and more popular in Spain, more people are traveling to China for training, and some have even set up martial arts schools in Spain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Zhang has made several trips to Spain and shared his knowledge with thousands of students of all ages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Zhang adds that there are over 100 martial arts schools in Spain, and lots of martial arts lovers travel to China every year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believes martial arts improves the understanding of cultural exchange and provides a chance for them to learn about Chinese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university’s Confucius Institute is preparing for a martial arts festival in Spain and plans to have a competition in Shandong this year, hoping more people would learn from different cultures and live peacefully with one another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2058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know about Zhang Daojin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a kung fu master from Shandong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good at giving speeches to teenagers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has been learning martial arts since 15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teaches martial arts lovers from America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40269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“Zhang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Daojin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kung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master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Shandong Province.”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张道锦是来自山东的武术大师。故选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136265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37868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Zhang think of his Spanish students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Hard-working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Warm-hearted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Good-looking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Well-educated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37557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 根据第五段中的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“‘The Spanish students are hard-working and open to different cultures’...”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张道锦认为西班牙学生勤奋好学。故选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17715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25963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Paragraph 6 is mainly about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martial arts in Spain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popularity</a:t>
            </a: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5182" y="828086"/>
            <a:ext cx="4301292" cy="510778"/>
          </a:xfrm>
          <a:prstGeom prst="rect">
            <a:avLst/>
          </a:prstGeom>
        </p:spPr>
      </p:pic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段落大意题。第六段主要介绍了中国武术在西班牙的受欢迎程度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包括武术学校的增多以及武术爱好者前往中国学习武术的情况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因此本段重点讨论武术的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受欢迎程度（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popularity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80645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39970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423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could be most interested in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Technology fans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Medicine sellers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 lovers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Martial arts learners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33788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推理判断题。本文围绕中国武术教学及文化交流展开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最可能吸引武术爱好者（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Martial arts learners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887" y="184689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4623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664</Words>
  <Application>Microsoft Office PowerPoint</Application>
  <PresentationFormat>自定义</PresentationFormat>
  <Paragraphs>45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444</cp:revision>
  <dcterms:created xsi:type="dcterms:W3CDTF">2020-11-06T05:24:00Z</dcterms:created>
  <dcterms:modified xsi:type="dcterms:W3CDTF">2025-09-17T17:58:17Z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